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A7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imavtodor.ru/index.php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1484784"/>
            <a:ext cx="77153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Наши социальные партнеры!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bezformata.ru/content/Images/000/048/131/image48131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1008"/>
            <a:ext cx="5472608" cy="299379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Краевое государственное бюджетное профессиональное образовательное учреждение «Спасский индустриально - экономический колледж 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КРАЕВОЕ ГОСУДАРСТВЕННОЕ БЮДЖЕТНОЕ УЧРЕЖДЕНИЕ "ЦЕНТР ЗАНЯТОСТИ НАСЕЛЕНИЯ ГОРОДА СПАССКА - ДАЛЬНЕГО"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ЦЗ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6120680" cy="395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Межрайонная инспекция федеральной налоговой службы России №3 по Приморскому краю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https://www.nalog.ru/css/ul/i/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9116" cy="1496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ИФНС №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62646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ОАО «</a:t>
            </a:r>
            <a:r>
              <a:rPr lang="ru-RU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Спасскцемент</a:t>
            </a: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Gal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904656" cy="2410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Gal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5904656" cy="251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ОБЩЕСТВО С ОГРАНИЧЕННОЙ ОТВЕТСТВЕННОСТЬЮ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«ВИЗА»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C:\Users\Timur\Desktop\310531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8768" t="8948" r="9732" b="40251"/>
          <a:stretch>
            <a:fillRect/>
          </a:stretch>
        </p:blipFill>
        <p:spPr bwMode="auto">
          <a:xfrm>
            <a:off x="2051720" y="2132856"/>
            <a:ext cx="5976664" cy="4047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81528" cy="1503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ООО «СПАССКИЕ МЕЖДУГОРОДНИЕ ПЕРЕВОЗКИ»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:\Documents and Settings\Admin\Рабочий стол\14150056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640871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СПАССКИЙ ФИЛИАЛ КГА УСО «ПРИМОРСКИЙ ЦЕНТР СОЦИАЛЬНОГО ОБСЛУЖИВАНИЯ»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&amp;Kcy;&amp;rcy;&amp;acy;&amp;iecy;&amp;vcy;&amp;ocy;&amp;iecy; &amp;gcy;&amp;ocy;&amp;scy;&amp;ucy;&amp;dcy;&amp;acy;&amp;rcy;&amp;scy;&amp;tcy;&amp;vcy;&amp;iecy;&amp;ncy;&amp;ncy;&amp;ocy;&amp;iecy; &amp;acy;&amp;vcy;&amp;tcy;&amp;ocy;&amp;ncy;&amp;ocy;&amp;mcy;&amp;ncy;&amp;ocy;&amp;iecy; &amp;ucy;&amp;chcy;&amp;rcy;&amp;iecy;&amp;zhcy;&amp;dcy;&amp;iecy;&amp;ncy;&amp;icy;&amp;iecy; &amp;scy;&amp;ocy;&amp;tscy;&amp;icy;&amp;acy;&amp;lcy;&amp;softcy;&amp;ncy;&amp;ocy;&amp;gcy;&amp;ocy; &amp;ocy;&amp;bcy;&amp;scy;&amp;lcy;&amp;ucy;&amp;zhcy;&amp;icy;&amp;vcy;&amp;acy;&amp;ncy;&amp;icy;&amp;yacy; «&amp;Pcy;&amp;rcy;&amp;icy;&amp;mcy;&amp;ocy;&amp;rcy;&amp;scy;&amp;kcy;&amp;icy;&amp;jcy; &amp;tscy;&amp;iecy;&amp;ncy;&amp;tcy;&amp;rcy; &amp;scy;&amp;ocy;&amp;tscy;&amp;icy;&amp;acy;&amp;lcy;&amp;softcy;&amp;ncy;&amp;ocy;&amp;gcy;&amp;ocy; &amp;ocy;&amp;bcy;&amp;scy;&amp;lcy;&amp;ucy;&amp;zhcy;&amp;icy;&amp;vcy;&amp;acy;&amp;ncy;&amp;icy;&amp;yacy; &amp;ncy;&amp;acy;&amp;scy;&amp;iecy;&amp;lcy;&amp;iecy;&amp;ncy;&amp;icy;&amp;yacy;». &amp;Ocy;&amp;fcy;&amp;icy;&amp;tscy;&amp;icy;&amp;acy;&amp;lcy;&amp;softcy;&amp;ncy;&amp;ycy;&amp;jcy; &amp;scy;&amp;acy;&amp;jcy;&amp;t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85224" cy="1484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cson.ru/media/djmediatools/cache/1168x470-crop-90-images_djmediatools_201405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652693" cy="2162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pcson.ru/media/djmediatools/cache/1168x470-crop-90-images_djmediatools_2014051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060848"/>
            <a:ext cx="3436669" cy="205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Picture 2" descr="http://odessa-life.od.ua/upload/image/123_%288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293096"/>
            <a:ext cx="3384376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primgazeta.ru/upload/img/archive/14/11/28/sotsialnaya-pomos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060848"/>
            <a:ext cx="370553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581528" cy="37444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 задача партнерства – помочь друг другу преодолеть себя ради третьего, которое будет следствием партнерства.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04856" cy="496855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Мастерство приходит только с практикой и не может появиться лишь в ходе чтения инструкций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Наполеон Хилл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http://bambun.ru/images/top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1656184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295275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295275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63688" y="332656"/>
            <a:ext cx="691276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Общество с ограниченной ответственностью 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" name="Рисунок 8" descr="http://spasskpmz.umi.ru/images/cms/thumbs/a5b0aeaa3fa7d6e58d75710c18673bd7ec6d5f6d/logotip_pmz_kopiya_150_aut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primorye24.ru/uploads/posts/2015-10/thumbs/1444115414_otrav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032448" cy="2568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ttp://www.afina-pallada.su/upload/editor/novoye/umz/pmz1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960440" cy="2414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848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Общество с ограниченной ответственностью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ООО "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Спасскэлектроконтроль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http://dniprograd.org/system/App/Post/images/000/027/987/very_large/19994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256584" cy="3428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3751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Пенсионный фонд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&amp;Pcy;&amp;iecy;&amp;ncy;&amp;scy;&amp;icy;&amp;ocy;&amp;ncy;&amp;ncy;&amp;ycy;&amp;iecy; &amp;fcy;&amp;ocy;&amp;ncy;&amp;dcy;&amp;ycy; &amp;Scy;&amp;pcy;&amp;acy;&amp;scy;&amp;scy;&amp;kcy;-&amp;Dcy;&amp;acy;&amp;lcy;&amp;softcy;&amp;ncy;&amp;ocy;&amp;gcy;&amp;o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2520280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review-image" descr="http://cdn01.ru/files/users/images/a5/84/a5847dddb77169dd62cfd9ccc192d8e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3816424" cy="232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review-image" descr="http://finances-credits.ru/img/3086/971811.jpeg"/>
          <p:cNvPicPr/>
          <p:nvPr/>
        </p:nvPicPr>
        <p:blipFill>
          <a:blip r:embed="rId4" cstate="print"/>
          <a:srcRect l="10317" t="8673" r="10526" b="9184"/>
          <a:stretch>
            <a:fillRect/>
          </a:stretch>
        </p:blipFill>
        <p:spPr bwMode="auto">
          <a:xfrm>
            <a:off x="4788024" y="1628800"/>
            <a:ext cx="3266182" cy="2116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863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АКЦИОНЕРНОЕ ОБЩЕСТВО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«СПАССКЭЛЕКТРОСЕТЬ»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:\Documents and Settings\Admin\Рабочий стол\фото для прецентации\100SSCAM\SDC12676.JPG"/>
          <p:cNvPicPr/>
          <p:nvPr/>
        </p:nvPicPr>
        <p:blipFill>
          <a:blip r:embed="rId2" cstate="print"/>
          <a:srcRect t="8924" b="15680"/>
          <a:stretch>
            <a:fillRect/>
          </a:stretch>
        </p:blipFill>
        <p:spPr bwMode="auto">
          <a:xfrm>
            <a:off x="1403648" y="2420888"/>
            <a:ext cx="7020272" cy="378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496944" cy="4167336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Практика без теории ценнее, чем теория без практики.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Марк Фабий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Квинтилиан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bambun.ru/images/top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492896"/>
            <a:ext cx="1656184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917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АО «ДРСК» Спасска - Дальнего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:\Users\Учёба\Desktop\123_x92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744416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Учёба\Desktop\HqEWrO9W6zg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604867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rimavtodor.ru/images/company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82882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АО ПРИМАВТОДОР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ФИЛИАЛ «СПАССКИЙ»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на главную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060848"/>
            <a:ext cx="2952328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primavtodor.ru/images/company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89040"/>
            <a:ext cx="367240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Мастерство приходит только с практикой и не может появиться лишь в ходе чтения инструкций  Наполеон Хилл</vt:lpstr>
      <vt:lpstr>Слайд 3</vt:lpstr>
      <vt:lpstr>  Общество с ограниченной ответственностью  ООО "Спасскэлектроконтроль" </vt:lpstr>
      <vt:lpstr> Пенсионный фонд </vt:lpstr>
      <vt:lpstr>       АКЦИОНЕРНОЕ ОБЩЕСТВО          «СПАССКЭЛЕКТРОСЕТЬ» </vt:lpstr>
      <vt:lpstr>Практика без теории ценнее, чем теория без практики.         Марк Фабий Квинтилиан</vt:lpstr>
      <vt:lpstr>АО «ДРСК» Спасска - Дальнего </vt:lpstr>
      <vt:lpstr>АО ПРИМАВТОДОР  ФИЛИАЛ «СПАССКИЙ» </vt:lpstr>
      <vt:lpstr>КРАЕВОЕ ГОСУДАРСТВЕННОЕ БЮДЖЕТНОЕ УЧРЕЖДЕНИЕ "ЦЕНТР ЗАНЯТОСТИ НАСЕЛЕНИЯ ГОРОДА СПАССКА - ДАЛЬНЕГО" </vt:lpstr>
      <vt:lpstr>Межрайонная инспекция федеральной налоговой службы России №3 по Приморскому краю </vt:lpstr>
      <vt:lpstr> ОАО «Спасскцемент» </vt:lpstr>
      <vt:lpstr>ОБЩЕСТВО С ОГРАНИЧЕННОЙ ОТВЕТСТВЕННОСТЬЮ «ВИЗА» </vt:lpstr>
      <vt:lpstr> ООО «СПАССКИЕ МЕЖДУГОРОДНИЕ ПЕРЕВОЗКИ» </vt:lpstr>
      <vt:lpstr>СПАССКИЙ ФИЛИАЛ КГА УСО «ПРИМОРСКИЙ ЦЕНТР СОЦИАЛЬНОГО ОБСЛУЖИВАНИЯ» </vt:lpstr>
      <vt:lpstr>Основная задача партнерства – помочь друг другу преодолеть себя ради третьего, которое будет следствием партнерства.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</cp:revision>
  <dcterms:created xsi:type="dcterms:W3CDTF">2014-05-28T15:10:31Z</dcterms:created>
  <dcterms:modified xsi:type="dcterms:W3CDTF">2016-03-25T03:26:11Z</dcterms:modified>
</cp:coreProperties>
</file>